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50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34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55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2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6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52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81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10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96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30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2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3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5F84-8AC7-4CBF-BA2B-9846CF691312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67BAF-2AE4-424E-AF68-20F7430AA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A2C44-52BD-431F-95C5-8F78A8124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DF8C3D-0C55-4D51-88BA-A5DFE6F01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B08AC7C-859A-4E5C-AF9E-C1939AC01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0" y="0"/>
            <a:ext cx="74295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9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skagesawa</dc:creator>
  <cp:lastModifiedBy>skagesawa</cp:lastModifiedBy>
  <cp:revision>1</cp:revision>
  <dcterms:created xsi:type="dcterms:W3CDTF">2020-03-25T06:02:13Z</dcterms:created>
  <dcterms:modified xsi:type="dcterms:W3CDTF">2020-03-25T06:04:21Z</dcterms:modified>
</cp:coreProperties>
</file>